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96"/>
    <p:restoredTop sz="94707"/>
  </p:normalViewPr>
  <p:slideViewPr>
    <p:cSldViewPr snapToGrid="0" snapToObjects="1">
      <p:cViewPr varScale="1">
        <p:scale>
          <a:sx n="153" d="100"/>
          <a:sy n="153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95D7-AD49-4442-A298-11243BA8ED07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0CA2-4397-214F-B2D1-6B5FEA981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3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95D7-AD49-4442-A298-11243BA8ED07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0CA2-4397-214F-B2D1-6B5FEA981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95D7-AD49-4442-A298-11243BA8ED07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0CA2-4397-214F-B2D1-6B5FEA981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93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95D7-AD49-4442-A298-11243BA8ED07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0CA2-4397-214F-B2D1-6B5FEA981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41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95D7-AD49-4442-A298-11243BA8ED07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0CA2-4397-214F-B2D1-6B5FEA981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63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95D7-AD49-4442-A298-11243BA8ED07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0CA2-4397-214F-B2D1-6B5FEA981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56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95D7-AD49-4442-A298-11243BA8ED07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0CA2-4397-214F-B2D1-6B5FEA981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71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95D7-AD49-4442-A298-11243BA8ED07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0CA2-4397-214F-B2D1-6B5FEA981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16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95D7-AD49-4442-A298-11243BA8ED07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0CA2-4397-214F-B2D1-6B5FEA981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79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95D7-AD49-4442-A298-11243BA8ED07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0CA2-4397-214F-B2D1-6B5FEA981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51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95D7-AD49-4442-A298-11243BA8ED07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0CA2-4397-214F-B2D1-6B5FEA981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6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695D7-AD49-4442-A298-11243BA8ED07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0CA2-4397-214F-B2D1-6B5FEA981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0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298C371-EB47-DF46-A9BF-5EBD6FD564B6}"/>
              </a:ext>
            </a:extLst>
          </p:cNvPr>
          <p:cNvSpPr/>
          <p:nvPr/>
        </p:nvSpPr>
        <p:spPr>
          <a:xfrm>
            <a:off x="209205" y="1047306"/>
            <a:ext cx="8725590" cy="73169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922F47C-D1B2-594A-A19B-882DDFCD4980}"/>
              </a:ext>
            </a:extLst>
          </p:cNvPr>
          <p:cNvSpPr/>
          <p:nvPr/>
        </p:nvSpPr>
        <p:spPr>
          <a:xfrm>
            <a:off x="209205" y="1780212"/>
            <a:ext cx="8725590" cy="7316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D2DB574-2FAE-B64E-8272-1FFEEFB281D9}"/>
              </a:ext>
            </a:extLst>
          </p:cNvPr>
          <p:cNvSpPr/>
          <p:nvPr/>
        </p:nvSpPr>
        <p:spPr>
          <a:xfrm>
            <a:off x="209205" y="2499299"/>
            <a:ext cx="8725590" cy="7316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38BC50F7-7CFD-F040-BAD9-7F1F487819D4}"/>
              </a:ext>
            </a:extLst>
          </p:cNvPr>
          <p:cNvSpPr/>
          <p:nvPr/>
        </p:nvSpPr>
        <p:spPr>
          <a:xfrm>
            <a:off x="209205" y="3230333"/>
            <a:ext cx="8725590" cy="7316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FBDAF88-D68F-1241-823E-D806C474FC74}"/>
              </a:ext>
            </a:extLst>
          </p:cNvPr>
          <p:cNvSpPr/>
          <p:nvPr/>
        </p:nvSpPr>
        <p:spPr>
          <a:xfrm>
            <a:off x="209205" y="3962030"/>
            <a:ext cx="8725590" cy="7316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2C4F843-7EFA-8C49-B858-144891682C36}"/>
              </a:ext>
            </a:extLst>
          </p:cNvPr>
          <p:cNvSpPr/>
          <p:nvPr/>
        </p:nvSpPr>
        <p:spPr>
          <a:xfrm>
            <a:off x="333895" y="1201187"/>
            <a:ext cx="1205345" cy="4738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プロジェクト</a:t>
            </a:r>
            <a:endParaRPr kumimoji="1" lang="en-US" altLang="ja-JP" sz="900" dirty="0">
              <a:solidFill>
                <a:schemeClr val="bg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pPr algn="ctr"/>
            <a:r>
              <a:rPr kumimoji="1" lang="ja-JP" altLang="en-US" sz="900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マネージャー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070230F-593E-7743-A9AF-893FA0324A94}"/>
              </a:ext>
            </a:extLst>
          </p:cNvPr>
          <p:cNvSpPr/>
          <p:nvPr/>
        </p:nvSpPr>
        <p:spPr>
          <a:xfrm>
            <a:off x="333895" y="1918853"/>
            <a:ext cx="1205345" cy="4738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コンテンツ</a:t>
            </a:r>
            <a:endParaRPr kumimoji="1" lang="en-US" altLang="ja-JP" sz="900" dirty="0">
              <a:solidFill>
                <a:schemeClr val="bg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pPr algn="ctr"/>
            <a:r>
              <a:rPr kumimoji="1" lang="ja-JP" altLang="en-US" sz="900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ストラテジスト</a:t>
            </a:r>
            <a:endParaRPr kumimoji="1" lang="en-US" altLang="ja-JP" sz="900" dirty="0">
              <a:solidFill>
                <a:schemeClr val="bg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0199EC-6CF0-AC4A-82FF-6E36520C6ED0}"/>
              </a:ext>
            </a:extLst>
          </p:cNvPr>
          <p:cNvSpPr/>
          <p:nvPr/>
        </p:nvSpPr>
        <p:spPr>
          <a:xfrm>
            <a:off x="1758142" y="1201187"/>
            <a:ext cx="1205345" cy="47382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キーワード設計</a:t>
            </a:r>
            <a:endParaRPr kumimoji="1" lang="en-US" altLang="ja-JP" sz="9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865AD4-0E6C-A844-A5B0-2600F81D954F}"/>
              </a:ext>
            </a:extLst>
          </p:cNvPr>
          <p:cNvSpPr/>
          <p:nvPr/>
        </p:nvSpPr>
        <p:spPr>
          <a:xfrm>
            <a:off x="333895" y="2636519"/>
            <a:ext cx="1205345" cy="4738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ライター</a:t>
            </a:r>
            <a:endParaRPr kumimoji="1" lang="en-US" altLang="ja-JP" sz="900" dirty="0">
              <a:solidFill>
                <a:schemeClr val="bg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FEEBC85-BBAF-934B-B70F-34F7F45DA3DE}"/>
              </a:ext>
            </a:extLst>
          </p:cNvPr>
          <p:cNvSpPr/>
          <p:nvPr/>
        </p:nvSpPr>
        <p:spPr>
          <a:xfrm>
            <a:off x="333895" y="3354185"/>
            <a:ext cx="1205345" cy="4738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Web </a:t>
            </a:r>
            <a:r>
              <a:rPr kumimoji="1" lang="ja-JP" altLang="en-US" sz="900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デザイナー</a:t>
            </a:r>
            <a:endParaRPr kumimoji="1" lang="en-US" altLang="ja-JP" sz="900" dirty="0">
              <a:solidFill>
                <a:schemeClr val="bg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FD50A9-AF55-FE4B-B18E-2AB99E9884DE}"/>
              </a:ext>
            </a:extLst>
          </p:cNvPr>
          <p:cNvSpPr/>
          <p:nvPr/>
        </p:nvSpPr>
        <p:spPr>
          <a:xfrm>
            <a:off x="1758142" y="1918853"/>
            <a:ext cx="1205345" cy="47382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コンテンツ設計書作成</a:t>
            </a:r>
            <a:endParaRPr kumimoji="1" lang="en-US" altLang="ja-JP" sz="9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C1C6BBF-7D4E-974F-8010-B4B2922E130E}"/>
              </a:ext>
            </a:extLst>
          </p:cNvPr>
          <p:cNvSpPr/>
          <p:nvPr/>
        </p:nvSpPr>
        <p:spPr>
          <a:xfrm>
            <a:off x="1758141" y="2636519"/>
            <a:ext cx="1205345" cy="47382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記事執筆</a:t>
            </a:r>
            <a:endParaRPr kumimoji="1" lang="en-US" altLang="ja-JP" sz="9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0B9D816-6994-614A-8692-F90AC7909AD8}"/>
              </a:ext>
            </a:extLst>
          </p:cNvPr>
          <p:cNvSpPr/>
          <p:nvPr/>
        </p:nvSpPr>
        <p:spPr>
          <a:xfrm>
            <a:off x="3290454" y="1918851"/>
            <a:ext cx="1205345" cy="47382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レビュー</a:t>
            </a:r>
            <a:endParaRPr kumimoji="1" lang="en-US" altLang="ja-JP" sz="9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99EB68-AF46-514D-A677-8A696FF1C00F}"/>
              </a:ext>
            </a:extLst>
          </p:cNvPr>
          <p:cNvSpPr/>
          <p:nvPr/>
        </p:nvSpPr>
        <p:spPr>
          <a:xfrm>
            <a:off x="333895" y="4071852"/>
            <a:ext cx="1205345" cy="4738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パブリッシャー</a:t>
            </a:r>
            <a:endParaRPr kumimoji="1" lang="en-US" altLang="ja-JP" sz="900" dirty="0">
              <a:solidFill>
                <a:schemeClr val="bg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CD7DFC7-C8B4-0C45-8C30-3719EBD9D93A}"/>
              </a:ext>
            </a:extLst>
          </p:cNvPr>
          <p:cNvSpPr/>
          <p:nvPr/>
        </p:nvSpPr>
        <p:spPr>
          <a:xfrm>
            <a:off x="4813761" y="3354185"/>
            <a:ext cx="1205345" cy="47382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図のデザイン制作</a:t>
            </a:r>
            <a:endParaRPr kumimoji="1" lang="en-US" altLang="ja-JP" sz="9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273F062-FB1D-E949-9A56-E04EBE5F16A4}"/>
              </a:ext>
            </a:extLst>
          </p:cNvPr>
          <p:cNvSpPr/>
          <p:nvPr/>
        </p:nvSpPr>
        <p:spPr>
          <a:xfrm>
            <a:off x="7729450" y="4071852"/>
            <a:ext cx="1205345" cy="47382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CMS</a:t>
            </a:r>
            <a:r>
              <a:rPr kumimoji="1" lang="ja-JP" altLang="en-US" sz="9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へアップロード</a:t>
            </a:r>
            <a:endParaRPr kumimoji="1" lang="en-US" altLang="ja-JP" sz="9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95CCAA8-06D5-E944-957E-F713B86D48A9}"/>
              </a:ext>
            </a:extLst>
          </p:cNvPr>
          <p:cNvSpPr/>
          <p:nvPr/>
        </p:nvSpPr>
        <p:spPr>
          <a:xfrm>
            <a:off x="6341224" y="1918850"/>
            <a:ext cx="1205345" cy="47382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レビュー</a:t>
            </a:r>
            <a:endParaRPr kumimoji="1" lang="en-US" altLang="ja-JP" sz="9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1F44D19-82AF-4C40-8820-BBC974FDDC15}"/>
              </a:ext>
            </a:extLst>
          </p:cNvPr>
          <p:cNvCxnSpPr>
            <a:stCxn id="6" idx="2"/>
            <a:endCxn id="9" idx="0"/>
          </p:cNvCxnSpPr>
          <p:nvPr/>
        </p:nvCxnSpPr>
        <p:spPr>
          <a:xfrm>
            <a:off x="2360815" y="1675012"/>
            <a:ext cx="0" cy="243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DD97FBDD-AD69-954D-89BF-09C6B0B01520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2360814" y="2392678"/>
            <a:ext cx="1" cy="243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94D6FBE4-8310-4F4F-842A-4D6D901DF42F}"/>
              </a:ext>
            </a:extLst>
          </p:cNvPr>
          <p:cNvCxnSpPr>
            <a:cxnSpLocks/>
            <a:stCxn id="10" idx="3"/>
            <a:endCxn id="11" idx="2"/>
          </p:cNvCxnSpPr>
          <p:nvPr/>
        </p:nvCxnSpPr>
        <p:spPr>
          <a:xfrm flipV="1">
            <a:off x="2963486" y="2392676"/>
            <a:ext cx="929641" cy="4807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3FD2733-AE16-D042-87F4-4681F2CF7863}"/>
              </a:ext>
            </a:extLst>
          </p:cNvPr>
          <p:cNvSpPr/>
          <p:nvPr/>
        </p:nvSpPr>
        <p:spPr>
          <a:xfrm>
            <a:off x="4813761" y="2630974"/>
            <a:ext cx="1205345" cy="47382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記事修正</a:t>
            </a:r>
            <a:endParaRPr kumimoji="1" lang="en-US" altLang="ja-JP" sz="9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0BFBEE1D-FFAA-A743-B2AF-DCF77DB7677F}"/>
              </a:ext>
            </a:extLst>
          </p:cNvPr>
          <p:cNvCxnSpPr>
            <a:cxnSpLocks/>
            <a:stCxn id="11" idx="2"/>
            <a:endCxn id="24" idx="1"/>
          </p:cNvCxnSpPr>
          <p:nvPr/>
        </p:nvCxnSpPr>
        <p:spPr>
          <a:xfrm>
            <a:off x="3893127" y="2392676"/>
            <a:ext cx="920634" cy="4752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4A6D76A8-BC0E-A84B-8467-FA98596F36E6}"/>
              </a:ext>
            </a:extLst>
          </p:cNvPr>
          <p:cNvCxnSpPr>
            <a:cxnSpLocks/>
            <a:stCxn id="13" idx="3"/>
            <a:endCxn id="15" idx="2"/>
          </p:cNvCxnSpPr>
          <p:nvPr/>
        </p:nvCxnSpPr>
        <p:spPr>
          <a:xfrm flipV="1">
            <a:off x="6019106" y="2392675"/>
            <a:ext cx="924791" cy="11984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A76460-A033-6342-BA36-E73F46D579D2}"/>
              </a:ext>
            </a:extLst>
          </p:cNvPr>
          <p:cNvCxnSpPr>
            <a:cxnSpLocks/>
            <a:stCxn id="24" idx="2"/>
            <a:endCxn id="13" idx="0"/>
          </p:cNvCxnSpPr>
          <p:nvPr/>
        </p:nvCxnSpPr>
        <p:spPr>
          <a:xfrm>
            <a:off x="5416434" y="3104799"/>
            <a:ext cx="0" cy="249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E6598DA4-C6C3-2147-858E-C517BBBFF798}"/>
              </a:ext>
            </a:extLst>
          </p:cNvPr>
          <p:cNvCxnSpPr>
            <a:cxnSpLocks/>
            <a:stCxn id="41" idx="3"/>
            <a:endCxn id="14" idx="0"/>
          </p:cNvCxnSpPr>
          <p:nvPr/>
        </p:nvCxnSpPr>
        <p:spPr>
          <a:xfrm>
            <a:off x="7546568" y="1438099"/>
            <a:ext cx="785555" cy="26337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B4C3567E-74EE-4641-9D23-08C15D6DB0A6}"/>
              </a:ext>
            </a:extLst>
          </p:cNvPr>
          <p:cNvCxnSpPr>
            <a:cxnSpLocks/>
            <a:stCxn id="15" idx="0"/>
            <a:endCxn id="41" idx="2"/>
          </p:cNvCxnSpPr>
          <p:nvPr/>
        </p:nvCxnSpPr>
        <p:spPr>
          <a:xfrm flipH="1" flipV="1">
            <a:off x="6943896" y="1675011"/>
            <a:ext cx="1" cy="2438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C95472D-0C2B-6047-9AD2-668BF2587652}"/>
              </a:ext>
            </a:extLst>
          </p:cNvPr>
          <p:cNvSpPr/>
          <p:nvPr/>
        </p:nvSpPr>
        <p:spPr>
          <a:xfrm>
            <a:off x="6341223" y="1201186"/>
            <a:ext cx="1205345" cy="47382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レビュー</a:t>
            </a:r>
            <a:endParaRPr kumimoji="1" lang="en-US" altLang="ja-JP" sz="9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AD4F63B-FB2E-A546-93BF-504E6BA3A24B}"/>
              </a:ext>
            </a:extLst>
          </p:cNvPr>
          <p:cNvSpPr txBox="1"/>
          <p:nvPr/>
        </p:nvSpPr>
        <p:spPr>
          <a:xfrm>
            <a:off x="209205" y="238174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ワークフロー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7BFCF2B-2F0B-3248-90FF-3FEE57AE1B54}"/>
              </a:ext>
            </a:extLst>
          </p:cNvPr>
          <p:cNvSpPr txBox="1"/>
          <p:nvPr/>
        </p:nvSpPr>
        <p:spPr>
          <a:xfrm>
            <a:off x="209205" y="633770"/>
            <a:ext cx="11721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プロジェクト：</a:t>
            </a:r>
          </a:p>
        </p:txBody>
      </p:sp>
    </p:spTree>
    <p:extLst>
      <p:ext uri="{BB962C8B-B14F-4D97-AF65-F5344CB8AC3E}">
        <p14:creationId xmlns:p14="http://schemas.microsoft.com/office/powerpoint/2010/main" val="1275788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30</Words>
  <Application>Microsoft Macintosh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Kaku Gothic Pro W3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川添 志穂</dc:creator>
  <cp:lastModifiedBy>川添 志穂</cp:lastModifiedBy>
  <cp:revision>3</cp:revision>
  <dcterms:created xsi:type="dcterms:W3CDTF">2019-05-17T04:01:28Z</dcterms:created>
  <dcterms:modified xsi:type="dcterms:W3CDTF">2019-05-17T06:26:04Z</dcterms:modified>
</cp:coreProperties>
</file>